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DM Sans" pitchFamily="2" charset="0"/>
      <p:regular r:id="rId18"/>
    </p:embeddedFont>
    <p:embeddedFont>
      <p:font typeface="PT Serif" panose="020A0603040505020204" pitchFamily="18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776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02525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Brain Tumor Classification and Segmentation with MONAI &amp; PyTorch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675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Presented </a:t>
            </a: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
Shashank Jaiswal, 500109929
Pattern Recognition and Anomaly Detection 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2AEB6-C2EE-C4B5-F957-C8F178C9B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6976" y="7494831"/>
            <a:ext cx="2143424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282" y="602456"/>
            <a:ext cx="7610237" cy="143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Training and Evaluation Setup</a:t>
            </a:r>
            <a:endParaRPr lang="en-US" sz="4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82" y="2368868"/>
            <a:ext cx="1095494" cy="13146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77388" y="2587943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Environment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7677388" y="3078718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CUDA-enabled PyTorch with MONAI integration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282" y="3683556"/>
            <a:ext cx="1095494" cy="13146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77388" y="3902631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GPU Check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7677388" y="4393406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torch.cuda.is_available() validation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282" y="4998244"/>
            <a:ext cx="1095494" cy="13146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77388" y="5217319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Training Pipeline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7677388" y="5708094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DataLoader, custom transforms, batch size 1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3282" y="6312932"/>
            <a:ext cx="1095494" cy="13146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77388" y="6532007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Validation</a:t>
            </a:r>
            <a:endParaRPr lang="en-US" sz="2250" dirty="0"/>
          </a:p>
        </p:txBody>
      </p:sp>
      <p:sp>
        <p:nvSpPr>
          <p:cNvPr id="15" name="Text 8"/>
          <p:cNvSpPr/>
          <p:nvPr/>
        </p:nvSpPr>
        <p:spPr>
          <a:xfrm>
            <a:off x="7677388" y="7022783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Separate Dataset for evaluation</a:t>
            </a:r>
            <a:endParaRPr lang="en-US" sz="1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71210A-A606-762D-0D22-D723011A3B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4906" y="7591336"/>
            <a:ext cx="2143424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79884"/>
            <a:ext cx="663535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Summary and Next Steps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3194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31945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Achieved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Accurate 3D tumor segmentation using MONAI U-Net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36724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Potential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530906" y="418064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Clinical assistance and educational uses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255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0255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Next Steps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530906" y="55336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 model robustness and speed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37853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1530906" y="63785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Future Work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688669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Expand dataset and multi-modal integration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008"/>
            <a:ext cx="710803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Introduction to the Project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30958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Project focus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381773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Deep learning segmentation of brain tumors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422583" y="330958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Goal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22583" y="381773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 detection to aid radiologists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8841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3884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Benefits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530906" y="58965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Higher accuracy and workflow efficiency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2705"/>
            <a:ext cx="670143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Motivation and Objective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903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Motivation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5028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Manual segmentation is slow and error-prone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450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offers fast, reproducible, accurate results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903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Main Objective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599521" y="45028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robust segmentation model using MONAI U-Net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for 3D medical imaging datasets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318AD3-F504-2F39-54D9-6B1730D73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976" y="7560163"/>
            <a:ext cx="2143424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7938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Problem in Medical Image Segmentation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86322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863221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Challenges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437138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tumor variability in shape, size, location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86322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422583" y="3863221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issues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22583" y="437138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 imbalance and noisy MRI scans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791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57915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Need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530906" y="608730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Precise, reproducible segmentation for diagnosis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96383"/>
            <a:ext cx="694670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Literature Review Insights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076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Reference Papers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065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U-Net for medical image segmentation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87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MONAI's modular medical AI tools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908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Studies on tumor core, whole tumor, enhancing tumor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8076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Inferences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599521" y="44065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U-Net yields consistent medical segmentation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487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augmentation boosts generalization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908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MONAI enhances modular, medical-specific workflows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6BF812-69B9-95BB-F88A-2DCE6F85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734" y="7484441"/>
            <a:ext cx="2143424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038" y="904637"/>
            <a:ext cx="7675007" cy="676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Application Areas of the Project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08038" y="1890355"/>
            <a:ext cx="7700724" cy="1204079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414135" y="2096453"/>
            <a:ext cx="270641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Medical Imaging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14135" y="2558415"/>
            <a:ext cx="7288530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Brain MRI analysis for tumor detection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08038" y="3300532"/>
            <a:ext cx="7700724" cy="1204079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6414135" y="3506629"/>
            <a:ext cx="270641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Clinical Support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14135" y="3968591"/>
            <a:ext cx="7288530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Assists radiologists in tumor characterization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8038" y="4710708"/>
            <a:ext cx="7700724" cy="1204079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414135" y="4916805"/>
            <a:ext cx="270641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Education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14135" y="5378768"/>
            <a:ext cx="7288530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Teaching tool for radiology students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8038" y="6120884"/>
            <a:ext cx="7700724" cy="1204079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6414135" y="6326981"/>
            <a:ext cx="270641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Research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414135" y="6788944"/>
            <a:ext cx="7288530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Framework for advanced medical AI innovations</a:t>
            </a:r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7447BA-AC26-B4DF-ECF2-F73B841A3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6976" y="7467794"/>
            <a:ext cx="2143424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0507"/>
            <a:ext cx="88231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Dataset and Input Format Details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46174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Dataset Used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0606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BraTS: Brain Tumor Segmentation dataset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276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Format: NIfTI images (.nii.gz)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46174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Label Classes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599521" y="40606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1: Edema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5028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2: Enhancing tumor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450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3: Necrotic core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5119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Multi-channel masks combining labels to TC, WT, ET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F35554-DB1A-E73E-3FC4-777A89B9F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976" y="7515613"/>
            <a:ext cx="2143424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4786"/>
            <a:ext cx="934997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Technical Framework and Concepts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5478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47" y="3579733"/>
            <a:ext cx="357188" cy="4464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54782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Frameworks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405598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MONAI and PyTorch deep learning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35478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19" y="3579733"/>
            <a:ext cx="357188" cy="44648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8" y="354782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Architecture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5954078" y="405598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Encoder, bottleneck, decoder with skip connections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35478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691" y="3579733"/>
            <a:ext cx="357188" cy="44648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354782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Preprocessing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10377249" y="405598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Normalization, spacing, data augmentation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52637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47" y="5295662"/>
            <a:ext cx="357188" cy="44648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30906" y="52637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Augmentations</a:t>
            </a:r>
            <a:endParaRPr lang="en-US" sz="2300" dirty="0"/>
          </a:p>
        </p:txBody>
      </p:sp>
      <p:sp>
        <p:nvSpPr>
          <p:cNvPr id="18" name="Text 12"/>
          <p:cNvSpPr/>
          <p:nvPr/>
        </p:nvSpPr>
        <p:spPr>
          <a:xfrm>
            <a:off x="1530906" y="5771912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Random cropping, flipping, intensity shifts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428667" y="52637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224" y="5295662"/>
            <a:ext cx="357188" cy="44648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165783" y="52637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Loss Functions</a:t>
            </a:r>
            <a:endParaRPr lang="en-US" sz="2300" dirty="0"/>
          </a:p>
        </p:txBody>
      </p:sp>
      <p:sp>
        <p:nvSpPr>
          <p:cNvPr id="22" name="Text 15"/>
          <p:cNvSpPr/>
          <p:nvPr/>
        </p:nvSpPr>
        <p:spPr>
          <a:xfrm>
            <a:off x="8165783" y="5771912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Dice loss and cross-entropy loss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EFFAF1-C4B9-F444-DE2C-7B5089B06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5974" y="7505223"/>
            <a:ext cx="2143424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981" y="480893"/>
            <a:ext cx="8493562" cy="573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Dice Loss in Medical Image Segmentation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11981" y="1404461"/>
            <a:ext cx="13406437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3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Dice Loss in Medical Image Segmentation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1981" y="1880949"/>
            <a:ext cx="13406437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Definition</a:t>
            </a: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Dice Loss is based on the </a:t>
            </a:r>
            <a:r>
              <a:rPr lang="en-US" sz="13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Dice Similarity Coefficient (DSC)</a:t>
            </a: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measuring the </a:t>
            </a:r>
            <a:r>
              <a:rPr lang="en-US" sz="13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overlap</a:t>
            </a: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between predicted and actual segmentation masks.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11981" y="2423041"/>
            <a:ext cx="2295287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Formula:</a:t>
            </a:r>
            <a:endParaRPr lang="en-US" sz="18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85" y="2972276"/>
            <a:ext cx="5497711" cy="10928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11981" y="4327446"/>
            <a:ext cx="2295287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Why Use Dice Loss?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11981" y="4876681"/>
            <a:ext cx="13406437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Excellent for </a:t>
            </a:r>
            <a:r>
              <a:rPr lang="en-US" sz="13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imbalanced data</a:t>
            </a: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(e.g., small tumors vs large background)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11981" y="5217676"/>
            <a:ext cx="13406437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Focuses on </a:t>
            </a:r>
            <a:r>
              <a:rPr lang="en-US" sz="13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region of interest</a:t>
            </a: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unlike Cross-Entropy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1981" y="5558671"/>
            <a:ext cx="13406437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Encourages better </a:t>
            </a:r>
            <a:r>
              <a:rPr lang="en-US" sz="13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boundary accuracy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11981" y="6100763"/>
            <a:ext cx="3862387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 MONAI (Multiclass Segmentation):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11981" y="6649998"/>
            <a:ext cx="13406437" cy="1101566"/>
          </a:xfrm>
          <a:prstGeom prst="roundRect">
            <a:avLst>
              <a:gd name="adj" fmla="val 2381"/>
            </a:avLst>
          </a:prstGeom>
          <a:solidFill>
            <a:srgbClr val="FFDECC"/>
          </a:solidFill>
          <a:ln/>
        </p:spPr>
      </p:sp>
      <p:sp>
        <p:nvSpPr>
          <p:cNvPr id="13" name="Shape 10"/>
          <p:cNvSpPr/>
          <p:nvPr/>
        </p:nvSpPr>
        <p:spPr>
          <a:xfrm>
            <a:off x="603290" y="6649998"/>
            <a:ext cx="13423821" cy="1101566"/>
          </a:xfrm>
          <a:prstGeom prst="roundRect">
            <a:avLst>
              <a:gd name="adj" fmla="val 2381"/>
            </a:avLst>
          </a:prstGeom>
          <a:solidFill>
            <a:srgbClr val="FFDECC"/>
          </a:solidFill>
          <a:ln/>
        </p:spPr>
      </p:sp>
      <p:sp>
        <p:nvSpPr>
          <p:cNvPr id="14" name="Text 11"/>
          <p:cNvSpPr/>
          <p:nvPr/>
        </p:nvSpPr>
        <p:spPr>
          <a:xfrm>
            <a:off x="778073" y="6781086"/>
            <a:ext cx="13074253" cy="839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highlight>
                  <a:srgbClr val="FFDE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monai.losses import DiceLoss
loss_function = DiceLoss(to_onehot_y=True, softmax=True, include_background=False)
</a:t>
            </a:r>
            <a:endParaRPr lang="en-US" sz="13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3006AB-4ABF-3597-F14A-CE45CA18F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6976" y="7531454"/>
            <a:ext cx="2143424" cy="6382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457</Words>
  <Application>Microsoft Office PowerPoint</Application>
  <PresentationFormat>Custom</PresentationFormat>
  <Paragraphs>100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DM Sans</vt:lpstr>
      <vt:lpstr>Consolas</vt:lpstr>
      <vt:lpstr>PT Serif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Shashank Jaiswal</cp:lastModifiedBy>
  <cp:revision>4</cp:revision>
  <dcterms:created xsi:type="dcterms:W3CDTF">2025-04-22T03:17:52Z</dcterms:created>
  <dcterms:modified xsi:type="dcterms:W3CDTF">2025-04-28T11:21:42Z</dcterms:modified>
</cp:coreProperties>
</file>